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3" r:id="rId4"/>
    <p:sldId id="258" r:id="rId5"/>
    <p:sldId id="260" r:id="rId6"/>
    <p:sldId id="262" r:id="rId7"/>
    <p:sldId id="276" r:id="rId8"/>
    <p:sldId id="272" r:id="rId9"/>
    <p:sldId id="279" r:id="rId10"/>
    <p:sldId id="274" r:id="rId11"/>
    <p:sldId id="280" r:id="rId12"/>
    <p:sldId id="281" r:id="rId13"/>
    <p:sldId id="282" r:id="rId14"/>
    <p:sldId id="283" r:id="rId15"/>
    <p:sldId id="268" r:id="rId16"/>
    <p:sldId id="269" r:id="rId17"/>
    <p:sldId id="278" r:id="rId18"/>
    <p:sldId id="273" r:id="rId19"/>
    <p:sldId id="26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37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7464" userDrawn="1">
          <p15:clr>
            <a:srgbClr val="A4A3A4"/>
          </p15:clr>
        </p15:guide>
        <p15:guide id="6" orient="horz" pos="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  <p15:guide id="14" pos="3837">
          <p15:clr>
            <a:srgbClr val="A4A3A4"/>
          </p15:clr>
        </p15:guide>
        <p15:guide id="15" orient="horz" pos="2134">
          <p15:clr>
            <a:srgbClr val="A4A3A4"/>
          </p15:clr>
        </p15:guide>
        <p15:guide id="16" orient="horz" pos="902">
          <p15:clr>
            <a:srgbClr val="A4A3A4"/>
          </p15:clr>
        </p15:guide>
        <p15:guide id="17" orient="horz" pos="3949">
          <p15:clr>
            <a:srgbClr val="A4A3A4"/>
          </p15:clr>
        </p15:guide>
        <p15:guide id="18" pos="206">
          <p15:clr>
            <a:srgbClr val="A4A3A4"/>
          </p15:clr>
        </p15:guide>
        <p15:guide id="19" pos="7464">
          <p15:clr>
            <a:srgbClr val="A4A3A4"/>
          </p15:clr>
        </p15:guide>
        <p15:guide id="20" orient="horz" pos="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1" autoAdjust="0"/>
    <p:restoredTop sz="94660"/>
  </p:normalViewPr>
  <p:slideViewPr>
    <p:cSldViewPr snapToGrid="0" snapToObjects="1" showGuides="1">
      <p:cViewPr varScale="1">
        <p:scale>
          <a:sx n="99" d="100"/>
          <a:sy n="99" d="100"/>
        </p:scale>
        <p:origin x="78" y="330"/>
      </p:cViewPr>
      <p:guideLst>
        <p:guide pos="3837"/>
        <p:guide orient="horz" pos="2137"/>
        <p:guide orient="horz" pos="902"/>
        <p:guide orient="horz" pos="3997"/>
        <p:guide pos="206"/>
        <p:guide pos="7464"/>
        <p:guide orient="horz" pos="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  <p:guide pos="3838"/>
        <p:guide orient="horz" pos="2144"/>
        <p:guide orient="horz" pos="905"/>
        <p:guide orient="horz" pos="3986"/>
        <p:guide pos="7467"/>
        <p:guide orient="horz" pos="116"/>
        <p:guide pos="3837"/>
        <p:guide orient="horz" pos="2134"/>
        <p:guide orient="horz" pos="902"/>
        <p:guide orient="horz" pos="3949"/>
        <p:guide pos="206"/>
        <p:guide pos="7464"/>
        <p:guide orient="horz" pos="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22/11/2023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1" name="그림 11" descr="C:/Users/yhgki/AppData/Roaming/PolarisOffice/ETemp/30944_23841408/fImage161625816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46860" r="39427" b="19059"/>
          <a:stretch>
            <a:fillRect/>
          </a:stretch>
        </p:blipFill>
        <p:spPr>
          <a:xfrm>
            <a:off x="1380338" y="4018496"/>
            <a:ext cx="1839600" cy="2327486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B5CFA3-743C-1327-53ED-B6238404E58B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FC94DC-AA99-B688-AE65-6B35B2A6F121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067578-42AE-F62B-C679-CDCF871A4326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EF03B9-6FE3-7636-E479-06B6E3A0D2F5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4AD28A-870D-9528-21B0-2D0BEA3CF2F9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잡는다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1D3AD3-7C6F-6963-4753-1C73052FC416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상체를 </a:t>
              </a:r>
              <a:endParaRPr lang="en-US" altLang="ko-KR" sz="1200" dirty="0"/>
            </a:p>
            <a:p>
              <a:r>
                <a:rPr lang="ko-KR" altLang="en-US" sz="1200" dirty="0"/>
                <a:t>숙이며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뽑는다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CC06F2-0679-BBAD-D090-01AB66464FEA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86CBC-2F9F-633A-8D76-F40DC50319BA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오른쪽으로</a:t>
              </a:r>
              <a:endParaRPr lang="en-US" altLang="ko-KR" sz="1200" dirty="0"/>
            </a:p>
            <a:p>
              <a:r>
                <a:rPr lang="ko-KR" altLang="en-US" sz="1200" dirty="0"/>
                <a:t>뽑아 </a:t>
              </a:r>
              <a:endParaRPr lang="en-US" altLang="ko-KR" sz="1200" dirty="0"/>
            </a:p>
            <a:p>
              <a:r>
                <a:rPr lang="ko-KR" altLang="en-US" sz="1200" dirty="0"/>
                <a:t>머리 뒤로</a:t>
              </a:r>
              <a:endParaRPr lang="en-US" altLang="ko-KR" sz="1200" dirty="0"/>
            </a:p>
            <a:p>
              <a:r>
                <a:rPr lang="ko-KR" altLang="en-US" sz="1200" dirty="0"/>
                <a:t>넘긴다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BDC4C6-6343-7CE4-B5F6-B13AE7C44268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412A06-5EAD-4F9F-FD12-0B72AE4880F1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14461-C9D5-D216-CD22-C70066526A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728FD-4E5A-C985-99B0-0E0F833FCA46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5F4408-1DCF-B17F-2D86-4A5843D1658D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F17D94-90C4-1F90-5A67-8E89BC0247F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802B1D-F7B4-01C5-A548-C77487DD1327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C6951C-1FDC-0648-E8D4-80D54189D0AE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C584D4-9488-6876-7179-08C414338A4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납도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43D659-930C-EF59-A80E-C308956A3C7D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C944A34-BA01-2EEA-FF03-11C725FB31C2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F162ED0-DE77-0E3A-0259-9AC0DB2EBF5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머리 옆에 </a:t>
              </a:r>
              <a:endParaRPr lang="en-US" altLang="ko-KR" sz="1200" dirty="0"/>
            </a:p>
            <a:p>
              <a:r>
                <a:rPr lang="ko-KR" altLang="en-US" sz="1200" dirty="0"/>
                <a:t>붙이고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낮춘다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00E94-68C5-44B6-4B48-AD27B3F5840F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머리 위로</a:t>
              </a:r>
              <a:endParaRPr lang="en-US" altLang="ko-KR" sz="1200" dirty="0"/>
            </a:p>
            <a:p>
              <a:r>
                <a:rPr lang="ko-KR" altLang="en-US" sz="1200" dirty="0"/>
                <a:t>올리며</a:t>
              </a:r>
              <a:endParaRPr lang="en-US" altLang="ko-KR" sz="1200" dirty="0"/>
            </a:p>
            <a:p>
              <a:r>
                <a:rPr lang="ko-KR" altLang="en-US" sz="1200" dirty="0"/>
                <a:t>자세를 </a:t>
              </a:r>
              <a:endParaRPr lang="en-US" altLang="ko-KR" sz="1200" dirty="0"/>
            </a:p>
            <a:p>
              <a:r>
                <a:rPr lang="ko-KR" altLang="en-US" sz="1200" dirty="0"/>
                <a:t>높인다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BFEC84-B06C-E3D6-A165-35A3FBE57E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CFBB4-2D2C-7B90-F086-D561DA88BDA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</a:t>
              </a:r>
              <a:endParaRPr lang="en-US" altLang="ko-KR" sz="1200" dirty="0"/>
            </a:p>
            <a:p>
              <a:r>
                <a:rPr lang="ko-KR" altLang="en-US" sz="1200" dirty="0"/>
                <a:t>높이고</a:t>
              </a:r>
              <a:endParaRPr lang="en-US" altLang="ko-KR" sz="1200" dirty="0"/>
            </a:p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넣는다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DF5F1-6CC1-BF00-3318-A4DC1CB78B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똑바로 선다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AB448A-9969-B2DE-BA98-0E2046196425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C8ED37-EF71-3371-A42C-7D06AEDD7D7E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E86406-2C07-3E98-A2E8-F82A8244F372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8F4700-F85C-034E-142D-035BAB22622F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943197-4693-0FEA-7CC2-6CC23ADB846C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A212FD-7FE2-D895-0B1F-47DB1D8B9B2D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7" name="그림 2" descr="C:/Users/yhgki/AppData/Roaming/PolarisOffice/ETemp/30944_23841408/fImage160778315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45017" r="39398" b="20920"/>
          <a:stretch>
            <a:fillRect/>
          </a:stretch>
        </p:blipFill>
        <p:spPr>
          <a:xfrm>
            <a:off x="1344199" y="1046863"/>
            <a:ext cx="1838987" cy="2322000"/>
          </a:xfrm>
          <a:prstGeom prst="rect">
            <a:avLst/>
          </a:prstGeom>
          <a:noFill/>
        </p:spPr>
      </p:pic>
      <p:pic>
        <p:nvPicPr>
          <p:cNvPr id="38" name="그림 4" descr="C:/Users/yhgki/AppData/Roaming/PolarisOffice/ETemp/30944_23841408/fImage1609981159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4" t="46656" r="39396" b="19031"/>
          <a:stretch>
            <a:fillRect/>
          </a:stretch>
        </p:blipFill>
        <p:spPr>
          <a:xfrm>
            <a:off x="4268816" y="1046463"/>
            <a:ext cx="1838987" cy="2322000"/>
          </a:xfrm>
          <a:prstGeom prst="rect">
            <a:avLst/>
          </a:prstGeom>
          <a:noFill/>
        </p:spPr>
      </p:pic>
      <p:pic>
        <p:nvPicPr>
          <p:cNvPr id="39" name="그림 6" descr="C:/Users/yhgki/AppData/Roaming/PolarisOffice/ETemp/30944_23841408/fImage1593084161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48045" r="39398" b="17771"/>
          <a:stretch>
            <a:fillRect/>
          </a:stretch>
        </p:blipFill>
        <p:spPr>
          <a:xfrm>
            <a:off x="7124362" y="1042269"/>
            <a:ext cx="1838987" cy="2322000"/>
          </a:xfrm>
          <a:prstGeom prst="rect">
            <a:avLst/>
          </a:prstGeom>
          <a:noFill/>
        </p:spPr>
      </p:pic>
      <p:pic>
        <p:nvPicPr>
          <p:cNvPr id="40" name="그림 8" descr="C:/Users/yhgki/AppData/Roaming/PolarisOffice/ETemp/30944_23841408/fImage1606054163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47290" r="39398" b="18644"/>
          <a:stretch>
            <a:fillRect/>
          </a:stretch>
        </p:blipFill>
        <p:spPr>
          <a:xfrm>
            <a:off x="9975753" y="1047190"/>
            <a:ext cx="1838987" cy="2322000"/>
          </a:xfrm>
          <a:prstGeom prst="rect">
            <a:avLst/>
          </a:prstGeom>
          <a:noFill/>
        </p:spPr>
      </p:pic>
      <p:pic>
        <p:nvPicPr>
          <p:cNvPr id="42" name="그림 13" descr="C:/Users/yhgki/AppData/Roaming/PolarisOffice/ETemp/30944_23841408/fImage1616633168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1" t="46323" r="39432" b="19596"/>
          <a:stretch>
            <a:fillRect/>
          </a:stretch>
        </p:blipFill>
        <p:spPr>
          <a:xfrm>
            <a:off x="4251797" y="4009448"/>
            <a:ext cx="1839600" cy="2327486"/>
          </a:xfrm>
          <a:prstGeom prst="rect">
            <a:avLst/>
          </a:prstGeom>
          <a:noFill/>
        </p:spPr>
      </p:pic>
      <p:pic>
        <p:nvPicPr>
          <p:cNvPr id="43" name="그림 15" descr="C:/Users/yhgki/AppData/Roaming/PolarisOffice/ETemp/30944_23841408/fImage1582043170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3" t="44304" r="39427" b="21615"/>
          <a:stretch>
            <a:fillRect/>
          </a:stretch>
        </p:blipFill>
        <p:spPr>
          <a:xfrm>
            <a:off x="7124362" y="4001504"/>
            <a:ext cx="1839600" cy="2327486"/>
          </a:xfrm>
          <a:prstGeom prst="rect">
            <a:avLst/>
          </a:prstGeom>
          <a:noFill/>
        </p:spPr>
      </p:pic>
      <p:pic>
        <p:nvPicPr>
          <p:cNvPr id="44" name="그림 17" descr="C:/Users/yhgki/AppData/Roaming/PolarisOffice/ETemp/30944_23841408/fImage1612782172935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1" t="44035" r="39427" b="21883"/>
          <a:stretch>
            <a:fillRect/>
          </a:stretch>
        </p:blipFill>
        <p:spPr>
          <a:xfrm>
            <a:off x="9968860" y="4001390"/>
            <a:ext cx="1839600" cy="23274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11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52" name="그림 33" descr="C:/Users/yhgki/AppData/Roaming/PolarisOffice/ETemp/30944_23841408/fImage1604640188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7" t="39451" r="36290" b="26467"/>
          <a:stretch>
            <a:fillRect/>
          </a:stretch>
        </p:blipFill>
        <p:spPr>
          <a:xfrm>
            <a:off x="9981435" y="4006647"/>
            <a:ext cx="1838056" cy="2322000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자세를 조금 낮추고 </a:t>
              </a:r>
              <a:endParaRPr lang="en-US" altLang="ko-KR" sz="1200" dirty="0"/>
            </a:p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위로 올린다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오른쪽으로 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높이 든다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기를 모으며 화면이 </a:t>
              </a:r>
              <a:endParaRPr lang="en-US" altLang="ko-KR" sz="1000" dirty="0"/>
            </a:p>
            <a:p>
              <a:r>
                <a:rPr lang="ko-KR" altLang="en-US" sz="1000" dirty="0"/>
                <a:t>흐려진다</a:t>
              </a:r>
              <a:r>
                <a:rPr lang="en-US" altLang="ko-KR" sz="1000" dirty="0"/>
                <a:t>.)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무기로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5" name="그림 19" descr="C:/Users/yhgki/AppData/Roaming/PolarisOffice/ETemp/30944_23841408/fImage1641352174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3" t="39451" r="39535" b="26467"/>
          <a:stretch>
            <a:fillRect/>
          </a:stretch>
        </p:blipFill>
        <p:spPr>
          <a:xfrm>
            <a:off x="1356739" y="1056325"/>
            <a:ext cx="1839600" cy="2322000"/>
          </a:xfrm>
          <a:prstGeom prst="rect">
            <a:avLst/>
          </a:prstGeom>
          <a:noFill/>
        </p:spPr>
      </p:pic>
      <p:pic>
        <p:nvPicPr>
          <p:cNvPr id="46" name="그림 21" descr="C:/Users/yhgki/AppData/Roaming/PolarisOffice/ETemp/30944_23841408/fImage1604573176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590" r="39535" b="26328"/>
          <a:stretch>
            <a:fillRect/>
          </a:stretch>
        </p:blipFill>
        <p:spPr>
          <a:xfrm>
            <a:off x="4264644" y="1046336"/>
            <a:ext cx="1839600" cy="2322000"/>
          </a:xfrm>
          <a:prstGeom prst="rect">
            <a:avLst/>
          </a:prstGeom>
          <a:noFill/>
        </p:spPr>
      </p:pic>
      <p:pic>
        <p:nvPicPr>
          <p:cNvPr id="47" name="그림 23" descr="C:/Users/yhgki/AppData/Roaming/PolarisOffice/ETemp/30944_23841408/fImage1610788178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51" r="39434" b="26328"/>
          <a:stretch>
            <a:fillRect/>
          </a:stretch>
        </p:blipFill>
        <p:spPr>
          <a:xfrm>
            <a:off x="7122626" y="1037453"/>
            <a:ext cx="1839600" cy="2322000"/>
          </a:xfrm>
          <a:prstGeom prst="rect">
            <a:avLst/>
          </a:prstGeom>
          <a:noFill/>
        </p:spPr>
      </p:pic>
      <p:pic>
        <p:nvPicPr>
          <p:cNvPr id="48" name="그림 25" descr="C:/Users/yhgki/AppData/Roaming/PolarisOffice/ETemp/30944_23841408/fImage162281218081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451" r="39427" b="26328"/>
          <a:stretch>
            <a:fillRect/>
          </a:stretch>
        </p:blipFill>
        <p:spPr>
          <a:xfrm>
            <a:off x="9979080" y="1037453"/>
            <a:ext cx="1839600" cy="2322000"/>
          </a:xfrm>
          <a:prstGeom prst="rect">
            <a:avLst/>
          </a:prstGeom>
          <a:noFill/>
        </p:spPr>
      </p:pic>
      <p:pic>
        <p:nvPicPr>
          <p:cNvPr id="49" name="그림 27" descr="C:/Users/yhgki/AppData/Roaming/PolarisOffice/ETemp/30944_23841408/fImage1623914182328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7" t="39466" r="35765" b="26326"/>
          <a:stretch>
            <a:fillRect/>
          </a:stretch>
        </p:blipFill>
        <p:spPr>
          <a:xfrm>
            <a:off x="1375185" y="4011810"/>
            <a:ext cx="1838056" cy="2322000"/>
          </a:xfrm>
          <a:prstGeom prst="rect">
            <a:avLst/>
          </a:prstGeom>
          <a:noFill/>
        </p:spPr>
      </p:pic>
      <p:pic>
        <p:nvPicPr>
          <p:cNvPr id="50" name="그림 29" descr="C:/Users/yhgki/AppData/Roaming/PolarisOffice/ETemp/30944_23841408/fImage1622551184682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3" t="39451" r="35448" b="26060"/>
          <a:stretch>
            <a:fillRect/>
          </a:stretch>
        </p:blipFill>
        <p:spPr>
          <a:xfrm>
            <a:off x="4253448" y="4001390"/>
            <a:ext cx="1838056" cy="2322000"/>
          </a:xfrm>
          <a:prstGeom prst="rect">
            <a:avLst/>
          </a:prstGeom>
          <a:noFill/>
        </p:spPr>
      </p:pic>
      <p:pic>
        <p:nvPicPr>
          <p:cNvPr id="51" name="그림 31" descr="C:/Users/yhgki/AppData/Roaming/PolarisOffice/ETemp/30944_23841408/fImage12552571869961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0" t="39451" r="36182" b="26467"/>
          <a:stretch>
            <a:fillRect/>
          </a:stretch>
        </p:blipFill>
        <p:spPr>
          <a:xfrm>
            <a:off x="7122626" y="4008666"/>
            <a:ext cx="1838056" cy="232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814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12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양손도검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아래에서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</a:t>
              </a:r>
              <a:endParaRPr lang="en-US" altLang="ko-KR" sz="1200" dirty="0"/>
            </a:p>
            <a:p>
              <a:r>
                <a:rPr lang="ko-KR" altLang="en-US" sz="1200" dirty="0"/>
                <a:t>뒤로</a:t>
              </a:r>
              <a:endParaRPr lang="en-US" altLang="ko-KR" sz="1200" dirty="0"/>
            </a:p>
            <a:p>
              <a:r>
                <a:rPr lang="ko-KR" altLang="en-US" sz="1200" dirty="0"/>
                <a:t>빼고</a:t>
              </a:r>
              <a:endParaRPr lang="en-US" altLang="ko-KR" sz="1200" dirty="0"/>
            </a:p>
            <a:p>
              <a:r>
                <a:rPr lang="ko-KR" altLang="en-US" sz="1200" dirty="0"/>
                <a:t>준비한다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무기에</a:t>
              </a:r>
              <a:endParaRPr lang="en-US" altLang="ko-KR" sz="1200" dirty="0"/>
            </a:p>
            <a:p>
              <a:r>
                <a:rPr lang="ko-KR" altLang="en-US" sz="1200" dirty="0"/>
                <a:t>반동으로</a:t>
              </a:r>
              <a:endParaRPr lang="en-US" altLang="ko-KR" sz="1200" dirty="0"/>
            </a:p>
            <a:p>
              <a:r>
                <a:rPr lang="ko-KR" altLang="en-US" sz="1200" dirty="0"/>
                <a:t>회전한다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크게 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스크린샷, 멀티미디어 소프트웨어, PC 게임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B6151CAB-5EFC-CDAC-AC6F-50A4DCED0F7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2" t="39472" r="39431" b="26315"/>
          <a:stretch/>
        </p:blipFill>
        <p:spPr>
          <a:xfrm>
            <a:off x="1367229" y="1053698"/>
            <a:ext cx="1839600" cy="2322000"/>
          </a:xfrm>
          <a:prstGeom prst="rect">
            <a:avLst/>
          </a:prstGeom>
        </p:spPr>
      </p:pic>
      <p:pic>
        <p:nvPicPr>
          <p:cNvPr id="30" name="그림 29" descr="스크린샷, 멀티미디어 소프트웨어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EA22B7F-7042-206F-E729-01A5B42C05D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1" t="39472" r="39432" b="26315"/>
          <a:stretch/>
        </p:blipFill>
        <p:spPr>
          <a:xfrm>
            <a:off x="4251638" y="1042269"/>
            <a:ext cx="1839600" cy="2322000"/>
          </a:xfrm>
          <a:prstGeom prst="rect">
            <a:avLst/>
          </a:prstGeom>
        </p:spPr>
      </p:pic>
      <p:pic>
        <p:nvPicPr>
          <p:cNvPr id="35" name="그림 34" descr="스크린샷, 멀티미디어 소프트웨어, PC 게임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BCDD3A0B-FAD1-2397-13C5-85518D0A939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2" t="39472" r="39431" b="26315"/>
          <a:stretch/>
        </p:blipFill>
        <p:spPr>
          <a:xfrm>
            <a:off x="7122626" y="1053698"/>
            <a:ext cx="1839600" cy="2322000"/>
          </a:xfrm>
          <a:prstGeom prst="rect">
            <a:avLst/>
          </a:prstGeom>
        </p:spPr>
      </p:pic>
      <p:pic>
        <p:nvPicPr>
          <p:cNvPr id="36" name="그림 35" descr="스크린샷, 멀티미디어 소프트웨어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E4D2996A-67E1-3F68-4244-0299140CD4F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2" t="39472" r="39431" b="26315"/>
          <a:stretch/>
        </p:blipFill>
        <p:spPr>
          <a:xfrm>
            <a:off x="9969606" y="1045250"/>
            <a:ext cx="1839600" cy="2322000"/>
          </a:xfrm>
          <a:prstGeom prst="rect">
            <a:avLst/>
          </a:prstGeom>
        </p:spPr>
      </p:pic>
      <p:pic>
        <p:nvPicPr>
          <p:cNvPr id="37" name="그림 36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9CB0E92E-1FE7-7157-7BDF-00B05EBD12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3" t="41156" r="41830" b="24631"/>
          <a:stretch/>
        </p:blipFill>
        <p:spPr>
          <a:xfrm>
            <a:off x="4256232" y="4011993"/>
            <a:ext cx="1839600" cy="2322000"/>
          </a:xfrm>
          <a:prstGeom prst="rect">
            <a:avLst/>
          </a:prstGeom>
        </p:spPr>
      </p:pic>
      <p:pic>
        <p:nvPicPr>
          <p:cNvPr id="38" name="그림 37" descr="스크린샷, PC 게임, 멀티미디어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28C74B53-3577-407E-69F8-75731953EB2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8" t="46949" r="37795" b="18838"/>
          <a:stretch/>
        </p:blipFill>
        <p:spPr>
          <a:xfrm>
            <a:off x="7138162" y="4001329"/>
            <a:ext cx="1839600" cy="2322000"/>
          </a:xfrm>
          <a:prstGeom prst="rect">
            <a:avLst/>
          </a:prstGeom>
        </p:spPr>
      </p:pic>
      <p:pic>
        <p:nvPicPr>
          <p:cNvPr id="39" name="그림 38" descr="스크린샷, 멀티미디어 소프트웨어,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86E04F51-2494-E99A-AC99-DB60D6F3464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9" t="36856" r="41394" b="28931"/>
          <a:stretch/>
        </p:blipFill>
        <p:spPr>
          <a:xfrm>
            <a:off x="9983470" y="4001329"/>
            <a:ext cx="1839600" cy="2322000"/>
          </a:xfrm>
          <a:prstGeom prst="rect">
            <a:avLst/>
          </a:prstGeom>
        </p:spPr>
      </p:pic>
      <p:pic>
        <p:nvPicPr>
          <p:cNvPr id="40" name="그림 39" descr="스크린샷, PC 게임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0676402-3C4E-A2D6-8693-DE583332CC8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2" t="39472" r="39431" b="26315"/>
          <a:stretch/>
        </p:blipFill>
        <p:spPr>
          <a:xfrm>
            <a:off x="1367028" y="4023982"/>
            <a:ext cx="18396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13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한손도검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 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밑에서</a:t>
              </a:r>
              <a:endParaRPr lang="en-US" altLang="ko-KR" sz="1200" dirty="0"/>
            </a:p>
            <a:p>
              <a:r>
                <a:rPr lang="ko-KR" altLang="en-US" sz="1200" dirty="0"/>
                <a:t>위로</a:t>
              </a:r>
              <a:endParaRPr lang="en-US" altLang="ko-KR" sz="1200" dirty="0"/>
            </a:p>
            <a:p>
              <a:r>
                <a:rPr lang="ko-KR" altLang="en-US" sz="1200" dirty="0"/>
                <a:t>올려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</a:t>
              </a:r>
              <a:endParaRPr lang="en-US" altLang="ko-KR" sz="1200" dirty="0"/>
            </a:p>
            <a:p>
              <a:r>
                <a:rPr lang="ko-KR" altLang="en-US" sz="1200" dirty="0"/>
                <a:t>왼쪽으로 </a:t>
              </a:r>
              <a:endParaRPr lang="en-US" altLang="ko-KR" sz="1200" dirty="0"/>
            </a:p>
            <a:p>
              <a:r>
                <a:rPr lang="ko-KR" altLang="en-US" sz="1200" dirty="0"/>
                <a:t>들고 힘을 </a:t>
              </a:r>
              <a:endParaRPr lang="en-US" altLang="ko-KR" sz="1200" dirty="0"/>
            </a:p>
            <a:p>
              <a:r>
                <a:rPr lang="ko-KR" altLang="en-US" sz="1200" dirty="0"/>
                <a:t>모은다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한번에</a:t>
              </a:r>
              <a:endParaRPr lang="en-US" altLang="ko-KR" sz="1200" dirty="0"/>
            </a:p>
            <a:p>
              <a:r>
                <a:rPr lang="ko-KR" altLang="en-US" sz="1200" dirty="0"/>
                <a:t>여러 번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1" name="그림 40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A219B387-DFB7-4102-6E3F-624193DFE22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3" t="40005" r="43030" b="25782"/>
          <a:stretch/>
        </p:blipFill>
        <p:spPr>
          <a:xfrm>
            <a:off x="1362042" y="1047017"/>
            <a:ext cx="1839600" cy="2354400"/>
          </a:xfrm>
          <a:prstGeom prst="rect">
            <a:avLst/>
          </a:prstGeom>
        </p:spPr>
      </p:pic>
      <p:pic>
        <p:nvPicPr>
          <p:cNvPr id="42" name="그림 41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3F9B9A8-DDC7-D0FB-84FA-AF65F7B4545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2" t="39472" r="39431" b="26315"/>
          <a:stretch/>
        </p:blipFill>
        <p:spPr>
          <a:xfrm>
            <a:off x="4264692" y="1016077"/>
            <a:ext cx="1839600" cy="2354400"/>
          </a:xfrm>
          <a:prstGeom prst="rect">
            <a:avLst/>
          </a:prstGeom>
        </p:spPr>
      </p:pic>
      <p:pic>
        <p:nvPicPr>
          <p:cNvPr id="43" name="그림 42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B09A1A7-D74F-A4DA-2DF8-B183102D36A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2" t="39472" r="39431" b="26315"/>
          <a:stretch/>
        </p:blipFill>
        <p:spPr>
          <a:xfrm>
            <a:off x="7135936" y="1025641"/>
            <a:ext cx="1839600" cy="2354400"/>
          </a:xfrm>
          <a:prstGeom prst="rect">
            <a:avLst/>
          </a:prstGeom>
        </p:spPr>
      </p:pic>
      <p:pic>
        <p:nvPicPr>
          <p:cNvPr id="44" name="그림 43" descr="스크린샷, 멀티미디어 소프트웨어, PC 게임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11C31D08-B450-CA12-3BE5-44490BD59A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2" t="39472" r="39431" b="26315"/>
          <a:stretch/>
        </p:blipFill>
        <p:spPr>
          <a:xfrm>
            <a:off x="9971635" y="1035640"/>
            <a:ext cx="1839600" cy="2354400"/>
          </a:xfrm>
          <a:prstGeom prst="rect">
            <a:avLst/>
          </a:prstGeom>
        </p:spPr>
      </p:pic>
      <p:pic>
        <p:nvPicPr>
          <p:cNvPr id="45" name="그림 44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E83362A-CF76-E38A-67D7-46D9126C9E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6" t="37928" r="43357" b="27859"/>
          <a:stretch/>
        </p:blipFill>
        <p:spPr>
          <a:xfrm>
            <a:off x="1386417" y="4012758"/>
            <a:ext cx="1839600" cy="2322000"/>
          </a:xfrm>
          <a:prstGeom prst="rect">
            <a:avLst/>
          </a:prstGeom>
        </p:spPr>
      </p:pic>
      <p:pic>
        <p:nvPicPr>
          <p:cNvPr id="46" name="그림 45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E6B26838-31C1-C126-8C03-A799AA9B95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7" t="36856" r="42266" b="28931"/>
          <a:stretch/>
        </p:blipFill>
        <p:spPr>
          <a:xfrm>
            <a:off x="4262379" y="4000749"/>
            <a:ext cx="1839600" cy="2322000"/>
          </a:xfrm>
          <a:prstGeom prst="rect">
            <a:avLst/>
          </a:prstGeom>
        </p:spPr>
      </p:pic>
      <p:pic>
        <p:nvPicPr>
          <p:cNvPr id="47" name="그림 46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0061CA11-42AB-BE74-FF38-5F4DAF821F4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0" t="34380" r="44333" b="31407"/>
          <a:stretch/>
        </p:blipFill>
        <p:spPr>
          <a:xfrm>
            <a:off x="7111253" y="4009216"/>
            <a:ext cx="1839600" cy="2322000"/>
          </a:xfrm>
          <a:prstGeom prst="rect">
            <a:avLst/>
          </a:prstGeom>
        </p:spPr>
      </p:pic>
      <p:pic>
        <p:nvPicPr>
          <p:cNvPr id="48" name="그림 47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0025114-CEC9-8E66-17CC-BDE99C1C510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1" t="34213" r="42812" b="31574"/>
          <a:stretch/>
        </p:blipFill>
        <p:spPr>
          <a:xfrm>
            <a:off x="9977539" y="3990218"/>
            <a:ext cx="18396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740" cy="3676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C21CA-9478-4693-869B-45FD6FB88BE2}"/>
              </a:ext>
            </a:extLst>
          </p:cNvPr>
          <p:cNvSpPr txBox="1"/>
          <p:nvPr/>
        </p:nvSpPr>
        <p:spPr>
          <a:xfrm>
            <a:off x="334645" y="179388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양손도검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F6185-29E9-A39C-27EE-87E149FCACCC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01D841-A469-AFF8-AB61-3D854452BC5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-1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4F32F-7176-ED0E-3E3C-AFEE183B835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415F28-2611-EF56-F542-8D0FB8EA074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8BE12-4821-1B8D-FACC-43FFEC04BCF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아래도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3ED8E-57E1-BF3E-C9FF-A65D0191E82D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사선으로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A1B61F-59EE-CD22-831B-26977F202C0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5A709-1852-4AE4-EB7A-84D309FBE0E7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회전력을</a:t>
              </a:r>
              <a:endParaRPr lang="en-US" altLang="ko-KR" sz="1200" dirty="0"/>
            </a:p>
            <a:p>
              <a:r>
                <a:rPr lang="ko-KR" altLang="en-US" sz="1200" dirty="0"/>
                <a:t>이용해 </a:t>
              </a:r>
              <a:endParaRPr lang="en-US" altLang="ko-KR" sz="1200" dirty="0"/>
            </a:p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  <a:p>
              <a:endParaRPr lang="en-US" altLang="ko-KR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10BAE-2F5A-EC3E-2001-199F219D46CA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9BBC7-01DC-8A70-6979-3DCDF7E02C4D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7D2DE-FB96-680E-E6B9-60857DD290E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F79D-9D13-DEAB-DFE0-4D328632D339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24C7C6-2E15-3FC5-8649-850FE669B01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D0004E-EEDB-065A-7D36-5F51812A5D12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0FD36D-3430-9C0D-73C7-6BDA9A091AE0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5F7D0-F1F9-D246-C3EE-036AB4585D12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4895BB-EEAB-E4A5-E1BA-12D1B72C6ADE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공격</a:t>
              </a:r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41FF3B-4A9C-30F9-3BB9-DECAED81DCF1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076B07-18FB-04BC-0FD0-FBDCAF1C0038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D77481-126D-09BF-EF25-CA8A6D22C475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 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5B02E-63A7-85D5-F4BF-62E6FFE8B375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위에서</a:t>
              </a:r>
              <a:endParaRPr lang="en-US" altLang="ko-KR" sz="1200" dirty="0"/>
            </a:p>
            <a:p>
              <a:r>
                <a:rPr lang="ko-KR" altLang="en-US" sz="1200" dirty="0"/>
                <a:t>아래로</a:t>
              </a:r>
              <a:endParaRPr lang="en-US" altLang="ko-KR" sz="1200" dirty="0"/>
            </a:p>
            <a:p>
              <a:r>
                <a:rPr lang="ko-KR" altLang="en-US" sz="1200" dirty="0"/>
                <a:t>내리친다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8EEDD-9F80-0A21-151F-A3D01995586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C1570-8A3D-0434-DFFC-25DE8235A229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무기의</a:t>
              </a:r>
              <a:endParaRPr lang="en-US" altLang="ko-KR" sz="1200" dirty="0"/>
            </a:p>
            <a:p>
              <a:r>
                <a:rPr lang="ko-KR" altLang="en-US" sz="1200" dirty="0"/>
                <a:t>옆면을</a:t>
              </a:r>
              <a:endParaRPr lang="en-US" altLang="ko-KR" sz="1200" dirty="0"/>
            </a:p>
            <a:p>
              <a:r>
                <a:rPr lang="ko-KR" altLang="en-US" sz="1200" dirty="0"/>
                <a:t>세우고</a:t>
              </a:r>
              <a:endParaRPr lang="en-US" altLang="ko-KR" sz="1200" dirty="0"/>
            </a:p>
            <a:p>
              <a:r>
                <a:rPr lang="ko-KR" altLang="en-US" sz="1200" dirty="0"/>
                <a:t>돌진한다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바람 이펙트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85BB4-D991-15C8-47D3-F13852EE4D42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수평으로</a:t>
              </a:r>
              <a:endParaRPr lang="en-US" altLang="ko-KR" sz="1200" dirty="0"/>
            </a:p>
            <a:p>
              <a:r>
                <a:rPr lang="ko-KR" altLang="en-US" sz="1200" dirty="0"/>
                <a:t>강하게</a:t>
              </a:r>
              <a:endParaRPr lang="en-US" altLang="ko-KR" sz="1200" dirty="0"/>
            </a:p>
            <a:p>
              <a:r>
                <a:rPr lang="ko-KR" altLang="en-US" sz="1200" dirty="0"/>
                <a:t>회전하며</a:t>
              </a:r>
              <a:endParaRPr lang="en-US" altLang="ko-KR" sz="1200" dirty="0"/>
            </a:p>
            <a:p>
              <a:r>
                <a:rPr lang="ko-KR" altLang="en-US" sz="1200" dirty="0"/>
                <a:t>벤다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무기가</a:t>
              </a:r>
              <a:endParaRPr lang="en-US" altLang="ko-KR" sz="1000" dirty="0"/>
            </a:p>
            <a:p>
              <a:r>
                <a:rPr lang="ko-KR" altLang="en-US" sz="1000" dirty="0"/>
                <a:t>지나간</a:t>
              </a:r>
              <a:endParaRPr lang="en-US" altLang="ko-KR" sz="1000" dirty="0"/>
            </a:p>
            <a:p>
              <a:r>
                <a:rPr lang="ko-KR" altLang="en-US" sz="1000" dirty="0"/>
                <a:t>장소에 </a:t>
              </a:r>
              <a:endParaRPr lang="en-US" altLang="ko-KR" sz="1000" dirty="0"/>
            </a:p>
            <a:p>
              <a:r>
                <a:rPr lang="ko-KR" altLang="en-US" sz="1000" dirty="0"/>
                <a:t>이펙트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</a:t>
              </a:r>
              <a:endParaRPr lang="en-US" altLang="ko-KR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57F0B-B6DD-C145-C4DF-429BB355BFFC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420C23-02E9-CD57-80CC-BE36B031ADCA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6084D-D62A-CC46-C96E-C47E5EF8B455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158E7-EE04-D129-7048-E6D4EF54DC2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A4EF7-7573-7587-A556-1D48EC70CB85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CA0F8D-B21E-0DD6-47CD-23BAA39D1DB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2AD490E8-200B-19F8-B29B-73D6D4A9C4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5" t="36856" r="43248" b="28931"/>
          <a:stretch/>
        </p:blipFill>
        <p:spPr>
          <a:xfrm>
            <a:off x="1328242" y="1037067"/>
            <a:ext cx="1856740" cy="2346326"/>
          </a:xfrm>
          <a:prstGeom prst="rect">
            <a:avLst/>
          </a:prstGeom>
        </p:spPr>
      </p:pic>
      <p:pic>
        <p:nvPicPr>
          <p:cNvPr id="30" name="그림 29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FE1690DA-3C7B-4B65-6D0B-BCD81FD626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8" t="34841" r="37795" b="30946"/>
          <a:stretch/>
        </p:blipFill>
        <p:spPr>
          <a:xfrm>
            <a:off x="4232450" y="1037067"/>
            <a:ext cx="1856740" cy="2346326"/>
          </a:xfrm>
          <a:prstGeom prst="rect">
            <a:avLst/>
          </a:prstGeom>
        </p:spPr>
      </p:pic>
      <p:pic>
        <p:nvPicPr>
          <p:cNvPr id="35" name="그림 34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67997737-7472-1BCB-9FF6-9D0A2CEB7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4" t="35261" r="36159" b="30526"/>
          <a:stretch/>
        </p:blipFill>
        <p:spPr>
          <a:xfrm>
            <a:off x="7114302" y="1026775"/>
            <a:ext cx="1856740" cy="2346326"/>
          </a:xfrm>
          <a:prstGeom prst="rect">
            <a:avLst/>
          </a:prstGeom>
        </p:spPr>
      </p:pic>
      <p:pic>
        <p:nvPicPr>
          <p:cNvPr id="36" name="그림 35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BD40F7B-B919-752F-4D6A-B309C02EC0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1" t="39472" r="35832" b="26315"/>
          <a:stretch/>
        </p:blipFill>
        <p:spPr>
          <a:xfrm>
            <a:off x="9968431" y="1037067"/>
            <a:ext cx="1856740" cy="2346326"/>
          </a:xfrm>
          <a:prstGeom prst="rect">
            <a:avLst/>
          </a:prstGeom>
        </p:spPr>
      </p:pic>
      <p:pic>
        <p:nvPicPr>
          <p:cNvPr id="37" name="그림 36" descr="스크린샷, 멀티미디어 소프트웨어, 텍스트, PC 게임이(가) 표시된 사진&#10;&#10;자동 생성된 설명">
            <a:extLst>
              <a:ext uri="{FF2B5EF4-FFF2-40B4-BE49-F238E27FC236}">
                <a16:creationId xmlns:a16="http://schemas.microsoft.com/office/drawing/2014/main" id="{4E76D107-AF87-33AC-3AA4-E93E23CCD9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7" t="36856" r="42266" b="28931"/>
          <a:stretch/>
        </p:blipFill>
        <p:spPr>
          <a:xfrm>
            <a:off x="1356501" y="4012758"/>
            <a:ext cx="1856740" cy="2346326"/>
          </a:xfrm>
          <a:prstGeom prst="rect">
            <a:avLst/>
          </a:prstGeom>
        </p:spPr>
      </p:pic>
      <p:pic>
        <p:nvPicPr>
          <p:cNvPr id="38" name="그림 37" descr="스크린샷, 멀티미디어 소프트웨어, PC 게임, 텍스트이(가) 표시된 사진&#10;&#10;자동 생성된 설명">
            <a:extLst>
              <a:ext uri="{FF2B5EF4-FFF2-40B4-BE49-F238E27FC236}">
                <a16:creationId xmlns:a16="http://schemas.microsoft.com/office/drawing/2014/main" id="{A58F784C-53EE-9375-1F54-260F4D7A9A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8" t="37928" r="45105" b="27859"/>
          <a:stretch/>
        </p:blipFill>
        <p:spPr>
          <a:xfrm>
            <a:off x="4239265" y="4001329"/>
            <a:ext cx="1856740" cy="2346326"/>
          </a:xfrm>
          <a:prstGeom prst="rect">
            <a:avLst/>
          </a:prstGeom>
        </p:spPr>
      </p:pic>
      <p:pic>
        <p:nvPicPr>
          <p:cNvPr id="39" name="그림 38" descr="스크린샷, PC 게임, 디지털 합성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495C5B-E1F5-BB4A-28F1-8807EC5A54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7" t="34139" r="41176" b="31649"/>
          <a:stretch/>
        </p:blipFill>
        <p:spPr>
          <a:xfrm>
            <a:off x="7094747" y="4013022"/>
            <a:ext cx="1856740" cy="2346326"/>
          </a:xfrm>
          <a:prstGeom prst="rect">
            <a:avLst/>
          </a:prstGeom>
        </p:spPr>
      </p:pic>
      <p:pic>
        <p:nvPicPr>
          <p:cNvPr id="40" name="그림 39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6E0BAD34-2D6A-9E92-5FB1-687AFA3BCA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2" t="39472" r="39431" b="26315"/>
          <a:stretch/>
        </p:blipFill>
        <p:spPr>
          <a:xfrm>
            <a:off x="9971724" y="3991765"/>
            <a:ext cx="1856740" cy="23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능력치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98984"/>
              </p:ext>
            </p:extLst>
          </p:nvPr>
        </p:nvGraphicFramePr>
        <p:xfrm>
          <a:off x="1454858" y="1682262"/>
          <a:ext cx="928164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18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88971"/>
              </p:ext>
            </p:extLst>
          </p:nvPr>
        </p:nvGraphicFramePr>
        <p:xfrm>
          <a:off x="331787" y="184150"/>
          <a:ext cx="115220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경지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강함을 표기하는 척도로 레벨과 같은 개념이다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경지별로 최대 상승 가능 능력치의 제한이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량의 경험치를 획득할 경우 캐릭터의 경지가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경지가 오를 경우 체력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 등의 능력치가 소폭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경지에는 총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단계가 존재하며 경기가 오를 수록 다음 경지 상승에 필요한 경험치 량이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8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경지의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3EDDE3-6FDF-4C65-80EC-C1CD4845C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17389"/>
              </p:ext>
            </p:extLst>
          </p:nvPr>
        </p:nvGraphicFramePr>
        <p:xfrm>
          <a:off x="334962" y="243874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생존에 필요한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체력이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이하가 될 경우 캐릭터가 사망한다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비 전투 상태에서 일정 시간 지날 경우 체력이 천천히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484FFE-CB49-43D1-9074-B37E2B005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80869"/>
              </p:ext>
            </p:extLst>
          </p:nvPr>
        </p:nvGraphicFramePr>
        <p:xfrm>
          <a:off x="334962" y="3718902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지구력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특정 동작을 할 경우 사용되는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달리기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구르기 등의 동작 시 일정량 소비된다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시간 지구력을 소비하는 동작을 사용하지 않을 경우 지구력이 빠르게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B34D32-D0A5-47AF-B01C-13BE2996A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36403"/>
              </p:ext>
            </p:extLst>
          </p:nvPr>
        </p:nvGraphicFramePr>
        <p:xfrm>
          <a:off x="334962" y="5016157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공격력</a:t>
                      </a:r>
                      <a:r>
                        <a:rPr lang="en-US" altLang="ko-KR" b="1" kern="1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방어력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공격과 방어에 관여하는 수치이다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착용한 장비의 능력치에 따라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내공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 수치에 비례하여 추가적으로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9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5BF9FA-28DF-4B5A-8415-3FCC2AB0C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97532"/>
              </p:ext>
            </p:extLst>
          </p:nvPr>
        </p:nvGraphicFramePr>
        <p:xfrm>
          <a:off x="334962" y="17938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내공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기를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명상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호흡 훈련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등에 수련으로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영약의 섭취로 상승 시킬 수 있으나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상승 시킬 수 있는 제한이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기를 다루는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11D8B43-2C7D-4CD0-AD3D-91A42319B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40517"/>
              </p:ext>
            </p:extLst>
          </p:nvPr>
        </p:nvGraphicFramePr>
        <p:xfrm>
          <a:off x="327025" y="1831608"/>
          <a:ext cx="115220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외공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신체 다루는 능력에 관련된 수치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대련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폐관 수련 등에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처음 처치하는 몬스터를 처치하는 방법으로 상승 시킬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외공이 높을 경우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신체를 직접적으로 사용하는 스킬 사용시 위력이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1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1"/>
          <p:cNvSpPr>
            <a:spLocks noChangeAspect="1"/>
          </p:cNvSpPr>
          <p:nvPr/>
        </p:nvSpPr>
        <p:spPr>
          <a:xfrm>
            <a:off x="5172075" y="2707005"/>
            <a:ext cx="1856740" cy="234632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세력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25225"/>
              </p:ext>
            </p:extLst>
          </p:nvPr>
        </p:nvGraphicFramePr>
        <p:xfrm>
          <a:off x="335915" y="1456055"/>
          <a:ext cx="11520805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세력이란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다양한 성향의 조직들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관련 퀘스트를 클리어하거나 관련 무공 수련 등으로 해당 세력의 우호도를 올릴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세력의 우호도 상승 시 해당 세력과 적대적인 세력의 우호가 줄어 든다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1547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우호도가 일정량에 도달 할 경우 무공이나 아이템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퀘스트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언락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등의 보상이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726366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2F1F4-6931-4F86-8957-EA9E6D8DE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5" y="3597910"/>
            <a:ext cx="5334635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05529"/>
              </p:ext>
            </p:extLst>
          </p:nvPr>
        </p:nvGraphicFramePr>
        <p:xfrm>
          <a:off x="335915" y="1447967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782789-E003-4E25-A813-7E7F173CF857}"/>
              </a:ext>
            </a:extLst>
          </p:cNvPr>
          <p:cNvGrpSpPr>
            <a:grpSpLocks noChangeAspect="1"/>
          </p:cNvGrpSpPr>
          <p:nvPr/>
        </p:nvGrpSpPr>
        <p:grpSpPr>
          <a:xfrm>
            <a:off x="354322" y="3019831"/>
            <a:ext cx="4276307" cy="2763749"/>
            <a:chOff x="2342515" y="2735043"/>
            <a:chExt cx="4295141" cy="28555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A0FA7B-C4F3-4EA9-B047-BAE9D604F575}"/>
                </a:ext>
              </a:extLst>
            </p:cNvPr>
            <p:cNvGrpSpPr/>
            <p:nvPr/>
          </p:nvGrpSpPr>
          <p:grpSpPr>
            <a:xfrm>
              <a:off x="2345055" y="2735043"/>
              <a:ext cx="4292601" cy="2855595"/>
              <a:chOff x="2345055" y="2735043"/>
              <a:chExt cx="4292601" cy="2855595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2347596" y="2735043"/>
                <a:ext cx="4290060" cy="285051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5621020" y="3477358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4648835" y="3047463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2345055" y="2735043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3575685" y="2826483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2342515" y="2739438"/>
              <a:ext cx="4291200" cy="285120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graphicFrame>
        <p:nvGraphicFramePr>
          <p:cNvPr id="44" name="표 52">
            <a:extLst>
              <a:ext uri="{FF2B5EF4-FFF2-40B4-BE49-F238E27FC236}">
                <a16:creationId xmlns:a16="http://schemas.microsoft.com/office/drawing/2014/main" id="{11761793-6A19-4EF0-AEF5-EB87730DD5E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91794149"/>
              </p:ext>
            </p:extLst>
          </p:nvPr>
        </p:nvGraphicFramePr>
        <p:xfrm>
          <a:off x="361898" y="5834886"/>
          <a:ext cx="4268731" cy="39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365">
                  <a:extLst>
                    <a:ext uri="{9D8B030D-6E8A-4147-A177-3AD203B41FA5}">
                      <a16:colId xmlns:a16="http://schemas.microsoft.com/office/drawing/2014/main" val="937121752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1981944668"/>
                    </a:ext>
                  </a:extLst>
                </a:gridCol>
                <a:gridCol w="1067183">
                  <a:extLst>
                    <a:ext uri="{9D8B030D-6E8A-4147-A177-3AD203B41FA5}">
                      <a16:colId xmlns:a16="http://schemas.microsoft.com/office/drawing/2014/main" val="3595810920"/>
                    </a:ext>
                  </a:extLst>
                </a:gridCol>
              </a:tblGrid>
              <a:tr h="397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성인 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청소년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유아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04005"/>
                  </a:ext>
                </a:extLst>
              </a:tr>
            </a:tbl>
          </a:graphicData>
        </a:graphic>
      </p:graphicFrame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F13295CA-CD43-4684-9568-B326B835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0127"/>
              </p:ext>
            </p:extLst>
          </p:nvPr>
        </p:nvGraphicFramePr>
        <p:xfrm>
          <a:off x="4647856" y="3019831"/>
          <a:ext cx="293845" cy="27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5">
                  <a:extLst>
                    <a:ext uri="{9D8B030D-6E8A-4147-A177-3AD203B41FA5}">
                      <a16:colId xmlns:a16="http://schemas.microsoft.com/office/drawing/2014/main" val="3457891811"/>
                    </a:ext>
                  </a:extLst>
                </a:gridCol>
              </a:tblGrid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29120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35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09935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95088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07734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999447"/>
                  </a:ext>
                </a:extLst>
              </a:tr>
              <a:tr h="394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559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20"/>
              </p:ext>
            </p:extLst>
          </p:nvPr>
        </p:nvGraphicFramePr>
        <p:xfrm>
          <a:off x="3852397" y="1431925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6935"/>
              </p:ext>
            </p:extLst>
          </p:nvPr>
        </p:nvGraphicFramePr>
        <p:xfrm>
          <a:off x="2631511" y="4763561"/>
          <a:ext cx="338137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큰 키와 햇빛에 많이 탄 것 같은 피부에 근육질 덩치를 가지고 전체적으로 날카로운 얼굴로 인상을 쓰고 있어 대부분의 사람들에게 좋지 않은 방향으로 오해 받지만 묵묵히 자신의 일을 처리하기에 주변에서 좋은 평가를 받고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6271"/>
          <a:stretch/>
        </p:blipFill>
        <p:spPr>
          <a:xfrm>
            <a:off x="327025" y="1436181"/>
            <a:ext cx="2047609" cy="4832857"/>
          </a:xfrm>
          <a:prstGeom prst="rect">
            <a:avLst/>
          </a:prstGeom>
          <a:noFill/>
        </p:spPr>
      </p:pic>
      <p:pic>
        <p:nvPicPr>
          <p:cNvPr id="2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>
            <a:off x="2490137" y="1436181"/>
            <a:ext cx="522605" cy="1557655"/>
          </a:xfrm>
          <a:prstGeom prst="rect">
            <a:avLst/>
          </a:prstGeom>
          <a:noFill/>
        </p:spPr>
      </p:pic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8362"/>
              </p:ext>
            </p:extLst>
          </p:nvPr>
        </p:nvGraphicFramePr>
        <p:xfrm>
          <a:off x="6623148" y="1439064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9189"/>
              </p:ext>
            </p:extLst>
          </p:nvPr>
        </p:nvGraphicFramePr>
        <p:xfrm>
          <a:off x="3852397" y="2869084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190~210cm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흑안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구리빛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전체적으로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근육질</a:t>
                      </a: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2FD0B0-6D69-4768-8B55-FBC83E9A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7379"/>
            <a:ext cx="3381375" cy="237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BE75-0DE3-4B61-8F2D-7D6CE1734A3D}"/>
              </a:ext>
            </a:extLst>
          </p:cNvPr>
          <p:cNvSpPr txBox="1"/>
          <p:nvPr/>
        </p:nvSpPr>
        <p:spPr>
          <a:xfrm>
            <a:off x="7875783" y="5868928"/>
            <a:ext cx="136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무당파</a:t>
            </a:r>
            <a:r>
              <a:rPr lang="ko-KR" altLang="en-US" sz="1000" dirty="0"/>
              <a:t> 계승자의 옷 착용 모습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9AE708-A8C0-4832-AAF1-97442CFF2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남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6118"/>
              </p:ext>
            </p:extLst>
          </p:nvPr>
        </p:nvGraphicFramePr>
        <p:xfrm>
          <a:off x="3856810" y="1424786"/>
          <a:ext cx="2160489" cy="14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01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54006"/>
              </p:ext>
            </p:extLst>
          </p:nvPr>
        </p:nvGraphicFramePr>
        <p:xfrm>
          <a:off x="2635924" y="4756422"/>
          <a:ext cx="338137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688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특징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곱고 아름다운 외모에 부드러운 표정으로 사글사글한 인상을 가지고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하지만 인상과 대비 되는 빠르고 냉철한 판단과 위기 해결 능력으로 카리스마 있는 리더라고 생각되고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372">
            <a:extLst>
              <a:ext uri="{FF2B5EF4-FFF2-40B4-BE49-F238E27FC236}">
                <a16:creationId xmlns:a16="http://schemas.microsoft.com/office/drawing/2014/main" id="{4A27CAE1-406F-4FC8-8393-FB1EB382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8229"/>
              </p:ext>
            </p:extLst>
          </p:nvPr>
        </p:nvGraphicFramePr>
        <p:xfrm>
          <a:off x="6623148" y="1431925"/>
          <a:ext cx="524182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45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괴물로 인한 재해로 마을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친구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연인들을 잃은 이야기가 넘쳐나기 시작했다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재해로 인하여 가족과 친구들을 잃고 떠도는 사람이었다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위해사냥꾼이 되어 전국을 떠돌고 있었다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371">
            <a:extLst>
              <a:ext uri="{FF2B5EF4-FFF2-40B4-BE49-F238E27FC236}">
                <a16:creationId xmlns:a16="http://schemas.microsoft.com/office/drawing/2014/main" id="{20122968-A0FA-48D6-9E19-20C2B86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7556"/>
              </p:ext>
            </p:extLst>
          </p:nvPr>
        </p:nvGraphicFramePr>
        <p:xfrm>
          <a:off x="3856810" y="2861945"/>
          <a:ext cx="216048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98">
                <a:tc grid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신체 정보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키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160~180cm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적안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피부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살구색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85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체형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군살 없고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균형 잡힌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몸매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437934935"/>
                  </a:ext>
                </a:extLst>
              </a:tr>
            </a:tbl>
          </a:graphicData>
        </a:graphic>
      </p:graphicFrame>
      <p:pic>
        <p:nvPicPr>
          <p:cNvPr id="12" name="그림 6">
            <a:extLst>
              <a:ext uri="{FF2B5EF4-FFF2-40B4-BE49-F238E27FC236}">
                <a16:creationId xmlns:a16="http://schemas.microsoft.com/office/drawing/2014/main" id="{42318961-1D30-4565-BBAE-C97E67126D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19087"/>
          <a:stretch/>
        </p:blipFill>
        <p:spPr>
          <a:xfrm>
            <a:off x="327025" y="1431925"/>
            <a:ext cx="2047608" cy="4822091"/>
          </a:xfrm>
          <a:prstGeom prst="rect">
            <a:avLst/>
          </a:prstGeom>
          <a:noFill/>
        </p:spPr>
      </p:pic>
      <p:pic>
        <p:nvPicPr>
          <p:cNvPr id="13" name="그림 7">
            <a:extLst>
              <a:ext uri="{FF2B5EF4-FFF2-40B4-BE49-F238E27FC236}">
                <a16:creationId xmlns:a16="http://schemas.microsoft.com/office/drawing/2014/main" id="{2FBA74DD-3E44-4F20-9C32-595E58AB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>
            <a:off x="2505201" y="1424786"/>
            <a:ext cx="517525" cy="155765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B6709-D6D2-4193-90E8-BAE2E0B6B0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4" y="3899091"/>
            <a:ext cx="1579685" cy="235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44619-20BD-4426-B26B-0FC4E025F8D4}"/>
              </a:ext>
            </a:extLst>
          </p:cNvPr>
          <p:cNvSpPr txBox="1"/>
          <p:nvPr/>
        </p:nvSpPr>
        <p:spPr>
          <a:xfrm>
            <a:off x="9317595" y="5901717"/>
            <a:ext cx="9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좌도방</a:t>
            </a:r>
            <a:r>
              <a:rPr lang="ko-KR" altLang="en-US" sz="1000" dirty="0"/>
              <a:t> 도복</a:t>
            </a:r>
            <a:endParaRPr lang="en-US" altLang="ko-KR" sz="1000" dirty="0"/>
          </a:p>
          <a:p>
            <a:r>
              <a:rPr lang="ko-KR" altLang="en-US" sz="1000" dirty="0"/>
              <a:t>착용 모습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6DC865-4E19-46AC-83A7-CAA7CEEC1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25" y="19762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dirty="0">
                <a:latin typeface="맑은 고딕" charset="0"/>
                <a:ea typeface="맑은 고딕" charset="0"/>
                <a:cs typeface="+mj-cs"/>
              </a:rPr>
              <a:t>캐릭터 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3000" dirty="0">
                <a:latin typeface="맑은 고딕" charset="0"/>
                <a:ea typeface="맑은 고딕" charset="0"/>
              </a:rPr>
              <a:t>여</a:t>
            </a:r>
            <a:r>
              <a:rPr lang="en-US" altLang="ko-KR" sz="3000" dirty="0">
                <a:latin typeface="맑은 고딕" charset="0"/>
                <a:ea typeface="맑은 고딕" charset="0"/>
                <a:cs typeface="+mj-cs"/>
              </a:rPr>
              <a:t>)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32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7F342B8-4FFE-7D1B-482C-4A44B5F21E9F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3CDFF5-F211-D30F-44DE-1C378EBBE0CD}"/>
                </a:ext>
              </a:extLst>
            </p:cNvPr>
            <p:cNvSpPr/>
            <p:nvPr/>
          </p:nvSpPr>
          <p:spPr>
            <a:xfrm>
              <a:off x="327025" y="3006366"/>
              <a:ext cx="1053313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Idle-1</a:t>
              </a:r>
              <a:endParaRPr lang="ko-KR" altLang="en-US" sz="14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C8A0EE-CD12-25DD-C215-45CDE1BBE082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925168-F524-041D-F792-F07FDC165250}"/>
                </a:ext>
              </a:extLst>
            </p:cNvPr>
            <p:cNvSpPr/>
            <p:nvPr/>
          </p:nvSpPr>
          <p:spPr>
            <a:xfrm>
              <a:off x="4272786" y="1041413"/>
              <a:ext cx="1798263" cy="2322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006161-F562-7A5C-D65F-FA720B894F78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어깨가 조금 올라간다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E53AE4-F6EF-F810-9882-8ECC6BE0B53B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팔이 조금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눈을 천천히 감는다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FD16075-1E1E-3D1D-69AB-43DC166A315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88DE34-DE25-EB68-A4AD-C0EE4A77DDDC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어깨가 조금 내려간다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178591-B0B1-326E-A3F0-6D954B723130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팔이 조금 </a:t>
              </a:r>
              <a:endParaRPr lang="en-US" altLang="ko-KR" sz="1200" dirty="0"/>
            </a:p>
            <a:p>
              <a:r>
                <a:rPr lang="ko-KR" altLang="en-US" sz="1200" dirty="0"/>
                <a:t>움직인다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눈을 천천히 뜬다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26D661-66AB-4E29-BA5B-869EDCC951DB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7F70DA-399E-DABE-508E-DBF15BAC60FD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639875-0DB2-C982-D23E-C54C74EC229A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BBF323-C42C-A21A-727A-7C050D956923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7461AB-CA24-F09D-4860-F418B753D544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D91CAF2-DB40-BCB7-5EF7-52698D7C2375}"/>
                </a:ext>
              </a:extLst>
            </p:cNvPr>
            <p:cNvSpPr/>
            <p:nvPr/>
          </p:nvSpPr>
          <p:spPr>
            <a:xfrm>
              <a:off x="7123828" y="1052842"/>
              <a:ext cx="1798263" cy="2322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6" name="그림 17" descr="C:/Users/yhgki/AppData/Roaming/PolarisOffice/ETemp/30328_18464920/fImage878194160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434" b="26328"/>
          <a:stretch>
            <a:fillRect/>
          </a:stretch>
        </p:blipFill>
        <p:spPr>
          <a:xfrm>
            <a:off x="1360976" y="1061274"/>
            <a:ext cx="1838057" cy="2322000"/>
          </a:xfrm>
          <a:prstGeom prst="rect">
            <a:avLst/>
          </a:prstGeom>
          <a:noFill/>
          <a:ln w="0" cap="flat" cmpd="sng">
            <a:prstDash/>
          </a:ln>
        </p:spPr>
      </p:pic>
      <p:pic>
        <p:nvPicPr>
          <p:cNvPr id="27" name="그림 19" descr="C:/Users/yhgki/AppData/Roaming/PolarisOffice/ETemp/30328_18464920/fImage875977162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461" r="39535" b="26060"/>
          <a:stretch>
            <a:fillRect/>
          </a:stretch>
        </p:blipFill>
        <p:spPr>
          <a:xfrm>
            <a:off x="4264748" y="1052842"/>
            <a:ext cx="1838057" cy="2322000"/>
          </a:xfrm>
          <a:prstGeom prst="rect">
            <a:avLst/>
          </a:prstGeom>
          <a:noFill/>
        </p:spPr>
      </p:pic>
      <p:pic>
        <p:nvPicPr>
          <p:cNvPr id="28" name="그림 21" descr="C:/Users/yhgki/AppData/Roaming/PolarisOffice/ETemp/30328_18464920/fImage876562164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2" t="39461" r="39425" b="26060"/>
          <a:stretch>
            <a:fillRect/>
          </a:stretch>
        </p:blipFill>
        <p:spPr>
          <a:xfrm>
            <a:off x="7110192" y="1061274"/>
            <a:ext cx="1838057" cy="2322000"/>
          </a:xfrm>
          <a:prstGeom prst="rect">
            <a:avLst/>
          </a:prstGeom>
          <a:noFill/>
        </p:spPr>
      </p:pic>
      <p:pic>
        <p:nvPicPr>
          <p:cNvPr id="29" name="그림 23" descr="C:/Users/yhgki/AppData/Roaming/PolarisOffice/ETemp/30328_18464920/fImage880998166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59" r="39427" b="26055"/>
          <a:stretch>
            <a:fillRect/>
          </a:stretch>
        </p:blipFill>
        <p:spPr>
          <a:xfrm>
            <a:off x="9983152" y="1051833"/>
            <a:ext cx="1838057" cy="2322000"/>
          </a:xfrm>
          <a:prstGeom prst="rect">
            <a:avLst/>
          </a:prstGeom>
          <a:noFill/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9C8E9F8-1606-7625-E9E0-3C6E87FF6755}"/>
              </a:ext>
            </a:extLst>
          </p:cNvPr>
          <p:cNvGrpSpPr/>
          <p:nvPr/>
        </p:nvGrpSpPr>
        <p:grpSpPr>
          <a:xfrm>
            <a:off x="339774" y="3792797"/>
            <a:ext cx="11481435" cy="2538300"/>
            <a:chOff x="327025" y="837398"/>
            <a:chExt cx="11481435" cy="25383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E601F2E-2FD1-52F6-42E2-FB813B8BD31C}"/>
                </a:ext>
              </a:extLst>
            </p:cNvPr>
            <p:cNvSpPr/>
            <p:nvPr/>
          </p:nvSpPr>
          <p:spPr>
            <a:xfrm>
              <a:off x="327025" y="3006366"/>
              <a:ext cx="1053313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Idle-2</a:t>
              </a:r>
              <a:endParaRPr lang="ko-KR" altLang="en-US" sz="14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85AE51F-F7A4-F67A-2087-653A3D41A26B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9403451-FE6C-C171-5D75-8C781D57090E}"/>
                </a:ext>
              </a:extLst>
            </p:cNvPr>
            <p:cNvSpPr/>
            <p:nvPr/>
          </p:nvSpPr>
          <p:spPr>
            <a:xfrm>
              <a:off x="4272786" y="1041413"/>
              <a:ext cx="1798263" cy="2322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B764CC-B309-E5ED-0F9B-5F5A445E4312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어깨가 조금 올라간다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957C9-7109-EB0B-B5ED-263663B83BE3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꺼내 사선으로 </a:t>
              </a:r>
              <a:endParaRPr lang="en-US" altLang="ko-KR" sz="1200" dirty="0"/>
            </a:p>
            <a:p>
              <a:r>
                <a:rPr lang="ko-KR" altLang="en-US" sz="1200" dirty="0"/>
                <a:t>든다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2F0944-867F-88AC-1A84-F280A27F09C2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521E5D-FE0D-C353-1624-EB9D75575361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 상태를 눈으로 확인 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926289-60DF-4C3C-B265-5D7B87DC6071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무기를 잡어 넣는다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ABBA99-14E6-6080-B41A-09EF4568DF9E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467EBB-989C-92F8-10A8-F8B71434C186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BC8AC1-4A63-7E6E-C180-B9D8613C6EA4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BC32B7-F4E2-14E2-CDB7-45D588789A88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0763EC0-D211-12E9-4452-DF3CDC537CD9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AFA318-A569-A80E-892E-57141B9E018F}"/>
                </a:ext>
              </a:extLst>
            </p:cNvPr>
            <p:cNvSpPr/>
            <p:nvPr/>
          </p:nvSpPr>
          <p:spPr>
            <a:xfrm>
              <a:off x="7123828" y="1052842"/>
              <a:ext cx="1798263" cy="2322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1" name="그림 27" descr="C:/Users/yhgki/AppData/Roaming/PolarisOffice/ETemp/30328_18464920/fImage877468170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322" r="39535" b="26190"/>
          <a:stretch>
            <a:fillRect/>
          </a:stretch>
        </p:blipFill>
        <p:spPr>
          <a:xfrm>
            <a:off x="1415713" y="4011755"/>
            <a:ext cx="1802690" cy="2322000"/>
          </a:xfrm>
          <a:prstGeom prst="rect">
            <a:avLst/>
          </a:prstGeom>
          <a:noFill/>
        </p:spPr>
      </p:pic>
      <p:pic>
        <p:nvPicPr>
          <p:cNvPr id="32" name="그림 29" descr="C:/Users/yhgki/AppData/Roaming/PolarisOffice/ETemp/30328_18464920/fImage878497172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3" t="39461" r="39325" b="26190"/>
          <a:stretch>
            <a:fillRect/>
          </a:stretch>
        </p:blipFill>
        <p:spPr>
          <a:xfrm>
            <a:off x="4288548" y="4002416"/>
            <a:ext cx="1802690" cy="2322000"/>
          </a:xfrm>
          <a:prstGeom prst="rect">
            <a:avLst/>
          </a:prstGeom>
          <a:noFill/>
        </p:spPr>
      </p:pic>
      <p:pic>
        <p:nvPicPr>
          <p:cNvPr id="33" name="그림 31" descr="C:/Users/yhgki/AppData/Roaming/PolarisOffice/ETemp/30328_18464920/fImage875284174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322" r="39427" b="26190"/>
          <a:stretch>
            <a:fillRect/>
          </a:stretch>
        </p:blipFill>
        <p:spPr>
          <a:xfrm>
            <a:off x="7141823" y="4011755"/>
            <a:ext cx="1802690" cy="2322000"/>
          </a:xfrm>
          <a:prstGeom prst="rect">
            <a:avLst/>
          </a:prstGeom>
          <a:noFill/>
        </p:spPr>
      </p:pic>
      <p:pic>
        <p:nvPicPr>
          <p:cNvPr id="34" name="그림 33" descr="C:/Users/yhgki/AppData/Roaming/PolarisOffice/ETemp/30328_18464920/fImage886177176935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322" r="39427" b="26328"/>
          <a:stretch>
            <a:fillRect/>
          </a:stretch>
        </p:blipFill>
        <p:spPr>
          <a:xfrm>
            <a:off x="10022745" y="4002130"/>
            <a:ext cx="1802690" cy="232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9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0" name="그림 43" descr="C:/Users/yhgki/AppData/Roaming/PolarisOffice/ETemp/30328_18464920/fImage1010128186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535" b="26328"/>
          <a:stretch>
            <a:fillRect/>
          </a:stretch>
        </p:blipFill>
        <p:spPr>
          <a:xfrm>
            <a:off x="9992749" y="1042269"/>
            <a:ext cx="1832472" cy="2322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476F8-E9B5-4319-86E1-5DAAB7892270}"/>
              </a:ext>
            </a:extLst>
          </p:cNvPr>
          <p:cNvSpPr txBox="1"/>
          <p:nvPr/>
        </p:nvSpPr>
        <p:spPr>
          <a:xfrm>
            <a:off x="334645" y="17938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모션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A5EC13-13CC-3DDD-42B0-2A27A421143F}"/>
              </a:ext>
            </a:extLst>
          </p:cNvPr>
          <p:cNvGrpSpPr/>
          <p:nvPr/>
        </p:nvGrpSpPr>
        <p:grpSpPr>
          <a:xfrm>
            <a:off x="327025" y="837398"/>
            <a:ext cx="11481435" cy="2538300"/>
            <a:chOff x="327025" y="837398"/>
            <a:chExt cx="11481435" cy="25383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22D771-42D9-B60D-1B87-C0761219481D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Walk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D2F535B-6B2D-FF6C-D3C9-57BAB8EE9C17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065D9B-04E3-BABE-0A87-48FA291D4ECE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052413-54F7-AF54-C28D-94C89C739F43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A972F48-5150-938F-5816-CDCFB05D1AC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E767976-75CA-332B-3E68-C28282AEC6DB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E61A25-405F-6695-A79E-3852323C6AC4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1264A7D-096F-F117-6D04-5E32D34B23B3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  <a:p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C800C0-DE98-D0C6-9484-F82315E3B523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0D53B0-562F-EC14-BCA8-27BDE8A97880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0F4494-1742-56C3-BFA3-CFA119876727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DA6E17-EE2F-C5F2-7C10-7DEA86583230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387260F-7DBA-5601-85C1-DE43499EC1A9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4439814-C505-3E7D-73AB-A051D1E6D0CC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5E8317E-6016-1794-909C-A6BFB32D80B3}"/>
              </a:ext>
            </a:extLst>
          </p:cNvPr>
          <p:cNvGrpSpPr/>
          <p:nvPr/>
        </p:nvGrpSpPr>
        <p:grpSpPr>
          <a:xfrm>
            <a:off x="326824" y="3797314"/>
            <a:ext cx="11481435" cy="2538300"/>
            <a:chOff x="327025" y="837398"/>
            <a:chExt cx="11481435" cy="25383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172DEA-9A15-1AA1-EFB9-572F50341DD2}"/>
                </a:ext>
              </a:extLst>
            </p:cNvPr>
            <p:cNvSpPr/>
            <p:nvPr/>
          </p:nvSpPr>
          <p:spPr>
            <a:xfrm>
              <a:off x="327025" y="3006366"/>
              <a:ext cx="10480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Run</a:t>
              </a:r>
              <a:endParaRPr lang="ko-KR" altLang="en-US" sz="14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CFDAD9-2B8D-8FD8-861F-89CB594A004A}"/>
                </a:ext>
              </a:extLst>
            </p:cNvPr>
            <p:cNvSpPr/>
            <p:nvPr/>
          </p:nvSpPr>
          <p:spPr>
            <a:xfrm>
              <a:off x="327025" y="846962"/>
              <a:ext cx="11481435" cy="25287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6B892E-8FB9-D11B-6117-9703DEBFAAF0}"/>
                </a:ext>
              </a:extLst>
            </p:cNvPr>
            <p:cNvSpPr/>
            <p:nvPr/>
          </p:nvSpPr>
          <p:spPr>
            <a:xfrm>
              <a:off x="4292156" y="1031849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B618CF-A335-B1D2-4E26-A77C3659CFDE}"/>
                </a:ext>
              </a:extLst>
            </p:cNvPr>
            <p:cNvSpPr txBox="1"/>
            <p:nvPr/>
          </p:nvSpPr>
          <p:spPr>
            <a:xfrm>
              <a:off x="327025" y="856587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26B5DF-EBE9-337C-3E48-3F2654CE27DE}"/>
                </a:ext>
              </a:extLst>
            </p:cNvPr>
            <p:cNvSpPr txBox="1"/>
            <p:nvPr/>
          </p:nvSpPr>
          <p:spPr>
            <a:xfrm>
              <a:off x="3218403" y="846962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D8A2C3-2503-D140-3C95-E8B2D8DD826E}"/>
                </a:ext>
              </a:extLst>
            </p:cNvPr>
            <p:cNvSpPr/>
            <p:nvPr/>
          </p:nvSpPr>
          <p:spPr>
            <a:xfrm>
              <a:off x="1386618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E152D7-0963-2A59-9ED7-1383F0D89B58}"/>
                </a:ext>
              </a:extLst>
            </p:cNvPr>
            <p:cNvSpPr txBox="1"/>
            <p:nvPr/>
          </p:nvSpPr>
          <p:spPr>
            <a:xfrm>
              <a:off x="6071049" y="865865"/>
              <a:ext cx="1053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오른발과 </a:t>
              </a:r>
              <a:endParaRPr lang="en-US" altLang="ko-KR" sz="1200" dirty="0"/>
            </a:p>
            <a:p>
              <a:r>
                <a:rPr lang="ko-KR" altLang="en-US" sz="1200" dirty="0"/>
                <a:t>왼팔이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왼발과</a:t>
              </a:r>
              <a:endParaRPr lang="en-US" altLang="ko-KR" sz="1200" dirty="0"/>
            </a:p>
            <a:p>
              <a:r>
                <a:rPr lang="ko-KR" altLang="en-US" sz="1200" dirty="0"/>
                <a:t>오른팔이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F37018-83A0-2CBE-94B5-A0E0663C9765}"/>
                </a:ext>
              </a:extLst>
            </p:cNvPr>
            <p:cNvSpPr txBox="1"/>
            <p:nvPr/>
          </p:nvSpPr>
          <p:spPr>
            <a:xfrm>
              <a:off x="8962427" y="856240"/>
              <a:ext cx="1053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왼발과 </a:t>
              </a:r>
              <a:endParaRPr lang="en-US" altLang="ko-KR" sz="1200" dirty="0"/>
            </a:p>
            <a:p>
              <a:r>
                <a:rPr lang="ko-KR" altLang="en-US" sz="1200" dirty="0"/>
                <a:t>오른팔이 </a:t>
              </a:r>
              <a:endParaRPr lang="en-US" altLang="ko-KR" sz="1200" dirty="0"/>
            </a:p>
            <a:p>
              <a:r>
                <a:rPr lang="ko-KR" altLang="en-US" sz="1200" dirty="0"/>
                <a:t>앞으로</a:t>
              </a:r>
              <a:endParaRPr lang="en-US" altLang="ko-KR" sz="1200" dirty="0"/>
            </a:p>
            <a:p>
              <a:r>
                <a:rPr lang="ko-KR" altLang="en-US" sz="1200" dirty="0"/>
                <a:t>오른발과</a:t>
              </a:r>
              <a:endParaRPr lang="en-US" altLang="ko-KR" sz="1200" dirty="0"/>
            </a:p>
            <a:p>
              <a:r>
                <a:rPr lang="ko-KR" altLang="en-US" sz="1200" dirty="0"/>
                <a:t>왼팔이</a:t>
              </a:r>
              <a:endParaRPr lang="en-US" altLang="ko-KR" sz="1200" dirty="0"/>
            </a:p>
            <a:p>
              <a:r>
                <a:rPr lang="ko-KR" altLang="en-US" sz="1200" dirty="0"/>
                <a:t>뒤로 나간다</a:t>
              </a:r>
            </a:p>
            <a:p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C707F2-DFC6-20EB-1826-D4CA56EE0E67}"/>
                </a:ext>
              </a:extLst>
            </p:cNvPr>
            <p:cNvSpPr txBox="1"/>
            <p:nvPr/>
          </p:nvSpPr>
          <p:spPr>
            <a:xfrm>
              <a:off x="1386618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AD15B7-7398-F786-6F70-7C7361737267}"/>
                </a:ext>
              </a:extLst>
            </p:cNvPr>
            <p:cNvSpPr txBox="1"/>
            <p:nvPr/>
          </p:nvSpPr>
          <p:spPr>
            <a:xfrm>
              <a:off x="427278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45F499-D7AD-95B0-CA13-8376D92A13AD}"/>
                </a:ext>
              </a:extLst>
            </p:cNvPr>
            <p:cNvSpPr txBox="1"/>
            <p:nvPr/>
          </p:nvSpPr>
          <p:spPr>
            <a:xfrm>
              <a:off x="7119116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D87F7A-982E-92EE-4A0E-EA951882460C}"/>
                </a:ext>
              </a:extLst>
            </p:cNvPr>
            <p:cNvSpPr txBox="1"/>
            <p:nvPr/>
          </p:nvSpPr>
          <p:spPr>
            <a:xfrm>
              <a:off x="10005284" y="837398"/>
              <a:ext cx="4716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71563E5-1835-05F5-5C98-032E6EDA75C6}"/>
                </a:ext>
              </a:extLst>
            </p:cNvPr>
            <p:cNvSpPr/>
            <p:nvPr/>
          </p:nvSpPr>
          <p:spPr>
            <a:xfrm>
              <a:off x="10009996" y="1041413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8FCD3D-4657-705A-BB12-34085A0F0045}"/>
                </a:ext>
              </a:extLst>
            </p:cNvPr>
            <p:cNvSpPr/>
            <p:nvPr/>
          </p:nvSpPr>
          <p:spPr>
            <a:xfrm>
              <a:off x="7152590" y="1052842"/>
              <a:ext cx="1798263" cy="2322856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  <a:alpha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7" name="그림 37" descr="C:/Users/yhgki/AppData/Roaming/PolarisOffice/ETemp/30328_18464920/fImage942505180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427" b="26190"/>
          <a:stretch>
            <a:fillRect/>
          </a:stretch>
        </p:blipFill>
        <p:spPr>
          <a:xfrm>
            <a:off x="1369170" y="1053698"/>
            <a:ext cx="1832472" cy="2322000"/>
          </a:xfrm>
          <a:prstGeom prst="rect">
            <a:avLst/>
          </a:prstGeom>
          <a:noFill/>
        </p:spPr>
      </p:pic>
      <p:pic>
        <p:nvPicPr>
          <p:cNvPr id="38" name="그림 39" descr="C:/Users/yhgki/AppData/Roaming/PolarisOffice/ETemp/30328_18464920/fImage965827182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590" r="39535" b="26328"/>
          <a:stretch>
            <a:fillRect/>
          </a:stretch>
        </p:blipFill>
        <p:spPr>
          <a:xfrm>
            <a:off x="4260050" y="1042269"/>
            <a:ext cx="1832472" cy="2322000"/>
          </a:xfrm>
          <a:prstGeom prst="rect">
            <a:avLst/>
          </a:prstGeom>
          <a:noFill/>
        </p:spPr>
      </p:pic>
      <p:pic>
        <p:nvPicPr>
          <p:cNvPr id="39" name="그림 41" descr="C:/Users/yhgki/AppData/Roaming/PolarisOffice/ETemp/30328_18464920/fImage980934184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5" t="39461" r="39535" b="26328"/>
          <a:stretch>
            <a:fillRect/>
          </a:stretch>
        </p:blipFill>
        <p:spPr>
          <a:xfrm>
            <a:off x="7129955" y="1048565"/>
            <a:ext cx="1832472" cy="2322000"/>
          </a:xfrm>
          <a:prstGeom prst="rect">
            <a:avLst/>
          </a:prstGeom>
          <a:noFill/>
        </p:spPr>
      </p:pic>
      <p:pic>
        <p:nvPicPr>
          <p:cNvPr id="41" name="그림 45" descr="C:/Users/yhgki/AppData/Roaming/PolarisOffice/ETemp/30328_18464920/fImage1002310188328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9461" r="39535" b="26458"/>
          <a:stretch>
            <a:fillRect/>
          </a:stretch>
        </p:blipFill>
        <p:spPr>
          <a:xfrm>
            <a:off x="1358162" y="4010953"/>
            <a:ext cx="1839600" cy="2322000"/>
          </a:xfrm>
          <a:prstGeom prst="rect">
            <a:avLst/>
          </a:prstGeom>
          <a:noFill/>
        </p:spPr>
      </p:pic>
      <p:pic>
        <p:nvPicPr>
          <p:cNvPr id="42" name="그림 47" descr="C:/Users/yhgki/AppData/Roaming/PolarisOffice/ETemp/30328_18464920/fImage975305190682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39190" r="36815" b="26324"/>
          <a:stretch>
            <a:fillRect/>
          </a:stretch>
        </p:blipFill>
        <p:spPr>
          <a:xfrm>
            <a:off x="4252922" y="4001328"/>
            <a:ext cx="1839600" cy="2322000"/>
          </a:xfrm>
          <a:prstGeom prst="rect">
            <a:avLst/>
          </a:prstGeom>
          <a:noFill/>
        </p:spPr>
      </p:pic>
      <p:pic>
        <p:nvPicPr>
          <p:cNvPr id="43" name="그림 49" descr="C:/Users/yhgki/AppData/Roaming/PolarisOffice/ETemp/30328_18464920/fImage999344192996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0" t="39451" r="35137" b="26467"/>
          <a:stretch>
            <a:fillRect/>
          </a:stretch>
        </p:blipFill>
        <p:spPr>
          <a:xfrm>
            <a:off x="7115543" y="4010953"/>
            <a:ext cx="1839600" cy="2322000"/>
          </a:xfrm>
          <a:prstGeom prst="rect">
            <a:avLst/>
          </a:prstGeom>
          <a:noFill/>
        </p:spPr>
      </p:pic>
      <p:pic>
        <p:nvPicPr>
          <p:cNvPr id="44" name="그림 51" descr="C:/Users/yhgki/AppData/Roaming/PolarisOffice/ETemp/30328_18464920/fImage993223194491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8" t="39461" r="35029" b="26328"/>
          <a:stretch>
            <a:fillRect/>
          </a:stretch>
        </p:blipFill>
        <p:spPr>
          <a:xfrm>
            <a:off x="9982920" y="4006647"/>
            <a:ext cx="1839600" cy="232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526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Pages>13</Pages>
  <Words>1687</Words>
  <Characters>0</Characters>
  <Application>Microsoft Office PowerPoint</Application>
  <DocSecurity>0</DocSecurity>
  <PresentationFormat>와이드스크린</PresentationFormat>
  <Lines>0</Lines>
  <Paragraphs>596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PC(방랑자) 컨텐츠 기획서</vt:lpstr>
      <vt:lpstr>문서 개요</vt:lpstr>
      <vt:lpstr>PC(방랑자)</vt:lpstr>
      <vt:lpstr>컨셉 정립</vt:lpstr>
      <vt:lpstr>정책 정립</vt:lpstr>
      <vt:lpstr>캐릭터 (남)</vt:lpstr>
      <vt:lpstr>캐릭터 (여)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능력치</vt:lpstr>
      <vt:lpstr>PowerPoint 프레젠테이션</vt:lpstr>
      <vt:lpstr>PowerPoint 프레젠테이션</vt:lpstr>
      <vt:lpstr>PowerPoint 프레젠테이션</vt:lpstr>
      <vt:lpstr>세력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59</cp:revision>
  <dcterms:modified xsi:type="dcterms:W3CDTF">2023-11-22T07:06:32Z</dcterms:modified>
  <cp:version>9.103.97.45139</cp:version>
</cp:coreProperties>
</file>